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7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входят представители общественной 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</a:t>
            </a:r>
            <a:r>
              <a:rPr lang="ru-RU" sz="1300" kern="100" dirty="0" smtClean="0">
                <a:solidFill>
                  <a:schemeClr val="tx1"/>
                </a:solidFill>
              </a:rPr>
              <a:t>2023 </a:t>
            </a:r>
            <a:r>
              <a:rPr lang="ru-RU" sz="1300" kern="100" dirty="0" smtClean="0">
                <a:solidFill>
                  <a:schemeClr val="tx1"/>
                </a:solidFill>
              </a:rPr>
              <a:t>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в отношении проектов которых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2. Увеличение доли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100" dirty="0" smtClean="0">
                <a:solidFill>
                  <a:schemeClr val="tx1"/>
                </a:solidFill>
              </a:rPr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«Коммунар». Выполнено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0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dirty="0" smtClean="0">
                <a:solidFill>
                  <a:schemeClr val="tx1"/>
                </a:solidFill>
              </a:rPr>
              <a:t>13.09.2021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407 утверждены План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 </a:t>
            </a:r>
            <a:r>
              <a:rPr lang="ru-RU" sz="2000" dirty="0" smtClean="0">
                <a:solidFill>
                  <a:schemeClr val="tx1"/>
                </a:solidFill>
              </a:rPr>
              <a:t>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 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году </a:t>
            </a:r>
            <a:r>
              <a:rPr lang="ru-RU" sz="2000" dirty="0" smtClean="0">
                <a:solidFill>
                  <a:schemeClr val="tx1"/>
                </a:solidFill>
              </a:rPr>
              <a:t>7 </a:t>
            </a:r>
            <a:r>
              <a:rPr lang="ru-RU" sz="2000" dirty="0" smtClean="0">
                <a:solidFill>
                  <a:schemeClr val="tx1"/>
                </a:solidFill>
              </a:rPr>
              <a:t>муниципальных служащих прошли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40428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</a:t>
            </a:r>
            <a:r>
              <a:rPr lang="ru-RU" sz="1400" dirty="0" smtClean="0">
                <a:solidFill>
                  <a:schemeClr val="tx1"/>
                </a:solidFill>
              </a:rPr>
              <a:t>«П</a:t>
            </a:r>
            <a:r>
              <a:rPr lang="ru-RU" sz="1400" dirty="0" smtClean="0">
                <a:solidFill>
                  <a:schemeClr val="tx1"/>
                </a:solidFill>
              </a:rPr>
              <a:t>о </a:t>
            </a:r>
            <a:r>
              <a:rPr lang="ru-RU" sz="1400" dirty="0" smtClean="0">
                <a:solidFill>
                  <a:schemeClr val="tx1"/>
                </a:solidFill>
              </a:rPr>
              <a:t>вопросам представления сведений о доходах за отчетный 2022 год для руководителей учреждений, подведомственных Администрации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муниципальных служащих, замещающих должности муниципальной службы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района, включенные в перечни должностей муниципальной службы, при замещении которых муниципальные служащие обязаны представлять сведения о своих доходах, а также сведения о доходах своих супруги (супруга) и несовершеннолетних </a:t>
            </a:r>
            <a:r>
              <a:rPr lang="ru-RU" sz="1400" dirty="0" smtClean="0">
                <a:solidFill>
                  <a:schemeClr val="tx1"/>
                </a:solidFill>
              </a:rPr>
              <a:t>детей</a:t>
            </a:r>
            <a:r>
              <a:rPr lang="ru-RU" sz="1400" dirty="0" smtClean="0">
                <a:solidFill>
                  <a:schemeClr val="tx1"/>
                </a:solidFill>
              </a:rPr>
              <a:t>»;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</a:t>
            </a:r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О </a:t>
            </a:r>
            <a:r>
              <a:rPr lang="ru-RU" sz="1400" dirty="0" err="1" smtClean="0">
                <a:solidFill>
                  <a:schemeClr val="tx1"/>
                </a:solidFill>
              </a:rPr>
              <a:t>антикоррупционном</a:t>
            </a:r>
            <a:r>
              <a:rPr lang="ru-RU" sz="1400" dirty="0" smtClean="0">
                <a:solidFill>
                  <a:schemeClr val="tx1"/>
                </a:solidFill>
              </a:rPr>
              <a:t> просвещении, защите лиц, уведомивших о фактах склонения к совершению коррупционных правонарушений, и новеллах </a:t>
            </a:r>
            <a:r>
              <a:rPr lang="ru-RU" sz="14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законодательства</a:t>
            </a:r>
            <a:r>
              <a:rPr lang="ru-RU" sz="1400" dirty="0" smtClean="0">
                <a:solidFill>
                  <a:schemeClr val="tx1"/>
                </a:solidFill>
              </a:rPr>
              <a:t>»;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О соблюдении требований </a:t>
            </a:r>
            <a:r>
              <a:rPr lang="ru-RU" sz="14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14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 и запретов», «Обзор практики право применения в сфере конфликтов интересов. «Об изменениях в порядок заполнения раздела 4 «Сведения о счетах в банках и иных кредитных организациях» справки о доходах, расходах, об имуществе и обязательствах имущественного </a:t>
            </a:r>
            <a:r>
              <a:rPr lang="ru-RU" sz="1400" dirty="0" smtClean="0">
                <a:solidFill>
                  <a:schemeClr val="tx1"/>
                </a:solidFill>
              </a:rPr>
              <a:t>характера</a:t>
            </a:r>
            <a:r>
              <a:rPr lang="ru-RU" sz="1400" dirty="0" smtClean="0">
                <a:solidFill>
                  <a:schemeClr val="tx1"/>
                </a:solidFill>
              </a:rPr>
              <a:t>».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для проведения анализа»;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Муниципальный служащий, в должностные обязанности которого входит участие в проведении закупок товаров, работ, услуг для обеспечения муниципальных нужд принял участие в </a:t>
            </a:r>
            <a:r>
              <a:rPr lang="ru-RU" sz="1400" dirty="0" smtClean="0">
                <a:solidFill>
                  <a:schemeClr val="tx1"/>
                </a:solidFill>
              </a:rPr>
              <a:t>14 </a:t>
            </a:r>
            <a:r>
              <a:rPr lang="ru-RU" sz="1400" dirty="0" smtClean="0">
                <a:solidFill>
                  <a:schemeClr val="tx1"/>
                </a:solidFill>
              </a:rPr>
              <a:t>семинарах и иных мероприятиях, направленных преимущественно на ускоренное приобретение новых знаний и умений в сфере противодействия коррупции.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1008</TotalTime>
  <Words>842</Words>
  <Application>Microsoft Office PowerPoint</Application>
  <PresentationFormat>Произвольный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Обучение  по образовательным программам в области противодействия коррупции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2021 году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Tkachenko</cp:lastModifiedBy>
  <cp:revision>84</cp:revision>
  <dcterms:created xsi:type="dcterms:W3CDTF">2018-12-14T04:51:41Z</dcterms:created>
  <dcterms:modified xsi:type="dcterms:W3CDTF">2024-01-11T11:34:35Z</dcterms:modified>
</cp:coreProperties>
</file>