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18" d="100"/>
          <a:sy n="118" d="100"/>
        </p:scale>
        <p:origin x="1914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turmr.ru/protivodeystvie_korruptsii/antikorruptsionnoe_prosvescheni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2020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в отношении проектов которых проведена </a:t>
            </a:r>
            <a:r>
              <a:rPr lang="ru-RU" sz="1100" dirty="0" err="1" smtClean="0"/>
              <a:t>антикоррупционная</a:t>
            </a:r>
            <a:r>
              <a:rPr lang="ru-RU" sz="1100" dirty="0" smtClean="0"/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/>
              <a:t>антикоррупционная</a:t>
            </a:r>
            <a:r>
              <a:rPr lang="ru-RU" sz="1100" dirty="0" smtClean="0"/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/>
              <a:t>антикоррупционной</a:t>
            </a:r>
            <a:r>
              <a:rPr lang="ru-RU" sz="1100" dirty="0" smtClean="0"/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 «Коммунар». Выполнено</a:t>
            </a:r>
          </a:p>
          <a:p>
            <a:r>
              <a:rPr lang="ru-RU" sz="1100" dirty="0" smtClean="0"/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424530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Постановление администрации </a:t>
            </a:r>
            <a:r>
              <a:rPr lang="ru-RU" i="1" dirty="0" err="1" smtClean="0"/>
              <a:t>Слободо-Туринского</a:t>
            </a:r>
            <a:r>
              <a:rPr lang="ru-RU" i="1" dirty="0" smtClean="0"/>
              <a:t> муниципального района от 07.09.2018 № 405 «Об утверждении плана мероприятий органов местного самоуправления </a:t>
            </a:r>
            <a:r>
              <a:rPr lang="ru-RU" i="1" dirty="0" err="1" smtClean="0"/>
              <a:t>Слободо-Туринского</a:t>
            </a:r>
            <a:r>
              <a:rPr lang="ru-RU" i="1" dirty="0" smtClean="0"/>
              <a:t> муниципального района по противодействию коррупции на 2018-2020 годы» (в редакции постановления администрации </a:t>
            </a:r>
            <a:r>
              <a:rPr lang="ru-RU" i="1" dirty="0" err="1" smtClean="0"/>
              <a:t>Слободо-Туринского</a:t>
            </a:r>
            <a:r>
              <a:rPr lang="ru-RU" i="1" dirty="0" smtClean="0"/>
              <a:t> муниципального района от 20.12.2018 № 608 </a:t>
            </a:r>
            <a:r>
              <a:rPr lang="ru-RU" i="1" dirty="0" smtClean="0"/>
              <a:t>от </a:t>
            </a:r>
            <a:r>
              <a:rPr lang="ru-RU" i="1" dirty="0" smtClean="0"/>
              <a:t>30.09.2019 № </a:t>
            </a:r>
            <a:r>
              <a:rPr lang="ru-RU" i="1" dirty="0" smtClean="0"/>
              <a:t>427)</a:t>
            </a:r>
            <a:endParaRPr lang="ru-RU" dirty="0" smtClean="0"/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</a:t>
            </a:r>
            <a:r>
              <a:rPr lang="ru-RU" sz="2000" dirty="0" err="1" smtClean="0"/>
              <a:t>Слободо-Туринском</a:t>
            </a:r>
            <a:r>
              <a:rPr lang="ru-RU" sz="2000" dirty="0" smtClean="0"/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 заседаний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/>
              <a:t>Слободо-Туринского</a:t>
            </a:r>
            <a:r>
              <a:rPr lang="ru-RU" sz="2000" dirty="0" smtClean="0"/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 заседаний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11 </a:t>
            </a:r>
            <a:r>
              <a:rPr lang="ru-RU" sz="2000" dirty="0" smtClean="0">
                <a:solidFill>
                  <a:schemeClr val="tx1"/>
                </a:solidFill>
              </a:rPr>
              <a:t>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dirty="0" smtClean="0">
                <a:solidFill>
                  <a:schemeClr val="tx1"/>
                </a:solidFill>
              </a:rPr>
              <a:t>коррупции муниципальный служащий, впервые поступивший на муниципальную службу для замещения должностей, включенных в перечни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году 1 муниципальный служащий, </a:t>
            </a:r>
            <a:r>
              <a:rPr lang="ru-RU" sz="2000" dirty="0">
                <a:solidFill>
                  <a:schemeClr val="tx1"/>
                </a:solidFill>
              </a:rPr>
              <a:t>впервые </a:t>
            </a:r>
            <a:r>
              <a:rPr lang="ru-RU" sz="2000" dirty="0" smtClean="0">
                <a:solidFill>
                  <a:schemeClr val="tx1"/>
                </a:solidFill>
              </a:rPr>
              <a:t>поступивший </a:t>
            </a:r>
            <a:r>
              <a:rPr lang="ru-RU" sz="2000" dirty="0">
                <a:solidFill>
                  <a:schemeClr val="tx1"/>
                </a:solidFill>
              </a:rPr>
              <a:t>на муниципальную службу для замещения </a:t>
            </a:r>
            <a:r>
              <a:rPr lang="ru-RU" sz="2000" dirty="0" smtClean="0">
                <a:solidFill>
                  <a:schemeClr val="tx1"/>
                </a:solidFill>
              </a:rPr>
              <a:t>должностей</a:t>
            </a:r>
            <a:r>
              <a:rPr lang="ru-RU" sz="2000" dirty="0">
                <a:solidFill>
                  <a:schemeClr val="tx1"/>
                </a:solidFill>
              </a:rPr>
              <a:t>, включенных в перечни, </a:t>
            </a:r>
            <a:r>
              <a:rPr lang="ru-RU" sz="2000" dirty="0" smtClean="0">
                <a:solidFill>
                  <a:schemeClr val="tx1"/>
                </a:solidFill>
              </a:rPr>
              <a:t>прошел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пропаганды, информирование населения о выявленных фактах коррупционного поведения и коррупции в органах местного самоуправления муниципального района, принятых мерах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3948912"/>
            <a:ext cx="9440579" cy="2023009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solidFill>
                  <a:schemeClr val="tx1"/>
                </a:solidFill>
                <a:hlinkClick r:id="rId2"/>
              </a:rPr>
              <a:t>Информация размещается на официальном сайте Администрации </a:t>
            </a:r>
            <a:r>
              <a:rPr lang="ru-RU" sz="2000" u="sng" dirty="0" err="1" smtClean="0">
                <a:solidFill>
                  <a:schemeClr val="tx1"/>
                </a:solidFill>
                <a:hlinkClick r:id="rId2"/>
              </a:rPr>
              <a:t>Слободо-Туринского</a:t>
            </a:r>
            <a:r>
              <a:rPr lang="ru-RU" sz="2000" u="sng" dirty="0" smtClean="0">
                <a:solidFill>
                  <a:schemeClr val="tx1"/>
                </a:solidFill>
                <a:hlinkClick r:id="rId2"/>
              </a:rPr>
              <a:t> муниципального района: http</a:t>
            </a:r>
            <a:r>
              <a:rPr lang="ru-RU" sz="2000" u="sng" dirty="0" smtClean="0">
                <a:solidFill>
                  <a:schemeClr val="tx1"/>
                </a:solidFill>
                <a:hlinkClick r:id="rId2"/>
              </a:rPr>
              <a:t>://slturmr.ru/protivodeystvie_korruptsii/antikorruptsionnoe_prosveschenie/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/>
              <a:t>На стенде в здании Администрации </a:t>
            </a:r>
            <a:r>
              <a:rPr lang="ru-RU" sz="2000" dirty="0" err="1" smtClean="0"/>
              <a:t>Слободо-Туринского</a:t>
            </a:r>
            <a:r>
              <a:rPr lang="ru-RU" sz="2000" dirty="0" smtClean="0"/>
              <a:t> муниципального района</a:t>
            </a:r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входят представители общественной 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</a:t>
            </a:r>
            <a:r>
              <a:rPr lang="ru-RU" sz="1300" kern="100" dirty="0" smtClean="0">
                <a:solidFill>
                  <a:schemeClr val="tx1"/>
                </a:solidFill>
              </a:rPr>
              <a:t>2020 </a:t>
            </a:r>
            <a:r>
              <a:rPr lang="ru-RU" sz="1300" kern="100" dirty="0" smtClean="0">
                <a:solidFill>
                  <a:schemeClr val="tx1"/>
                </a:solidFill>
              </a:rPr>
              <a:t>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931</TotalTime>
  <Words>734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Обучение  по образовательным программам в области противодействия коррупции муниципальный служащий, впервые поступивший на муниципальную службу для замещения должностей, включенных в перечни</vt:lpstr>
      <vt:lpstr>Организация антикоррупционной пропаганды, информирование населения о выявленных фактах коррупционного поведения и коррупции в органах местного самоуправления муниципального района, принятых мерах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2020 году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Tkachenko</cp:lastModifiedBy>
  <cp:revision>68</cp:revision>
  <dcterms:created xsi:type="dcterms:W3CDTF">2018-12-14T04:51:41Z</dcterms:created>
  <dcterms:modified xsi:type="dcterms:W3CDTF">2022-07-14T06:52:23Z</dcterms:modified>
</cp:coreProperties>
</file>